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599"/>
  </p:normalViewPr>
  <p:slideViewPr>
    <p:cSldViewPr snapToGrid="0" snapToObjects="1">
      <p:cViewPr varScale="1">
        <p:scale>
          <a:sx n="100" d="100"/>
          <a:sy n="100" d="100"/>
        </p:scale>
        <p:origin x="1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2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0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3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3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9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6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3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8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8E37E-1076-5943-97DE-E3CC7088B86E}" type="datetimeFigureOut">
              <a:rPr lang="en-US" smtClean="0"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98A61-4E2C-E648-92C2-EC21728B7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0"/>
            <a:ext cx="10541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6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2016-11-23T20:15:32Z</dcterms:created>
  <dcterms:modified xsi:type="dcterms:W3CDTF">2016-11-23T20:16:04Z</dcterms:modified>
</cp:coreProperties>
</file>