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1" r:id="rId5"/>
    <p:sldId id="268" r:id="rId6"/>
    <p:sldId id="265" r:id="rId7"/>
    <p:sldId id="266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9" autoAdjust="0"/>
    <p:restoredTop sz="94660"/>
  </p:normalViewPr>
  <p:slideViewPr>
    <p:cSldViewPr>
      <p:cViewPr varScale="1">
        <p:scale>
          <a:sx n="87" d="100"/>
          <a:sy n="87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9C7ED0-546D-449D-96B1-858A632D4DC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631C96-C939-45A9-B043-2E3971AC4F9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famille de </a:t>
            </a:r>
            <a:r>
              <a:rPr lang="en-US" dirty="0" smtClean="0"/>
              <a:t>Soyoh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</a:t>
            </a:r>
            <a:r>
              <a:rPr lang="en-US" dirty="0" smtClean="0"/>
              <a:t>: </a:t>
            </a:r>
            <a:r>
              <a:rPr lang="en-US" dirty="0" smtClean="0"/>
              <a:t>Yannick Soyoh</a:t>
            </a:r>
          </a:p>
          <a:p>
            <a:r>
              <a:rPr lang="en-US" dirty="0" smtClean="0"/>
              <a:t>Pd.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0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C’est Ma Famille!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352800" y="2895600"/>
            <a:ext cx="2133600" cy="1926771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9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 Père et </a:t>
            </a:r>
            <a:r>
              <a:rPr lang="en-US" dirty="0"/>
              <a:t>Ma Mère</a:t>
            </a: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32" y="2133600"/>
            <a:ext cx="3048000" cy="311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" descr="data:image/png;base64,iVBORw0KGgoAAAANSUhEUgAAANMAAADvCAMAAABfYRE9AAAA2FBMVEV/PwD///8UDQcAAACDQQCEQQB/PwEVDgcSDAd+PwMMCgdzOQEPCgZ5PAF2OwEKBgRsNgP09PTFxcXh4eGioqIECAfs7OxYLAPOzs5JJQUaDQFlMgG8vLzz8/MuFwFfLwJ4eHiQkJAgEAGwsLDc3NwmFQZwcHA4HAGdnZ1RKAM+HwEsGAZGIwE+Pj4qKioUFBRLS0s4ODiEhIRWVlYsLCxjY2MWAAAcHBxGRkZxcXEhAAApAAA8HwYZGRm0tLRAGAA3DwBUJQAjCwAuGBImGRMdERE5EABKHgBSqj2cAAAYH0lEQVR4nN1dDXujuK5OakMgQKAfKU3ohDZtmiFJv9vp7G5n9uy999z5///oSAYSPmxjAuk0R8+z+3QSAn6xJEuyJHe6Nej0/OvN97s+IT/uHi5Ozr+o/Ob4GuiwzlMaU0f1wi8//7gnjFyg+K+7iyP+aA9Pj8+/Pr0+DklC/YuKF/AF3tfT88sdXPv4/CS4rSIpYjq6ieHYhnHQO2BkGDZ8cn9xlr/y+Prq4vUlxeLGBH89wTRfn12dnJxfF+Gdnl2+/iA5urvaNaaTRzY+46BECOvhPLns+ujy+THBYtvGweZ6wyUPN7fJPJO3y8y9zy4f+jF6fF/wpgybccFNDvX12dlxm5iufrBBlgGlwyV3P49/PqVDtrlX5rk2GfDh+Sv7kV18W3Y8sexF/Xz6/sZ+9KjKkJWYju7ZFPUEkBJUKWf2BNcZgDT+rscGDC/98Oo5xsP9Cbvm+uQ5y5BH8BJO/kCEb8+XR1tjOn4WMF2WegYyjvyawoBPfr7KJh9eAiEvGRHu4Zu7eMzJ3OVpbUyHQCdVc7Qd9bkMlyeXXZJ5tp0AjKWOCd3XOpjOvr4+PL684JsSv8rtya4CdIDDLv6o8Btk+QeuiPEwXd1tVHGbUNom4M9HNUxn93JO/0xEyIUKpitE9LvHqko206BVmK6q1dxnIq6eKGA63qNJQnLJcyWmW0L2aJaQ+b5XYbraM0gqmO6I2/oCu1MC27gC0/m+TRNguqnA9LpfCgIsTbAc5Zi+7N00gSVxJsd0tG/TBCrivgwph+nr3mFyyWsFpqc9ZL3z/zZMYO5xIO03JjcNWogxXe4ZJoNrlRf13n5h4hqw3eL6tFd6j784dUt2xO8eZw3qcW29EqajnURUdkQCRV7E1P2+PxIF08RxMziYzvbH4hNKU8nPfdobNSFSemVMJ/siUfyIERfT3giUy43s8TCdErInvjvucqhh2h8PSn2eLvdFnFDtKWJ63htMMFGKOmJvVARiElgRBUynb/tj8Nm8iBEPU39f1B4KlFBJ7DEmXniFi+l3D1WZlDH92B8dYfCiyhxM3dv90eU2Eabv5DFd7M2+hvqau2v/qZy3w8/kqSSxk1vC1H3YrcFnZ27fO2CJG9s9j/Aje1xMp63s5xocDu7FDAD/d9cJcK7b72/FGDa5l+QDFvfdj19aYD+38GJ6BzgjKZcZMRr4J6YRbfUOZVY5L+fjvvEaxdKJ+umbAQ5LEsfW76rXwxwxu48w7W1AcbfSxJiaB5gB0mic5uslST6zRRAgTnZvw7Dt5IsDlixVW0+45GcNTIek2TT1kLMiOpivU9J681VgdSjV5nmYZLxYsTmy66eZSBYnDqaf9VnBZYmijJ+YJusFtNOhThiNRlHoDRxK4d9AerSGQyarcGBSbRk/DTMW7TrAbHJZA9NFfUYgeYrMGAKNqbMhqnt+FAFOR0++cDJqtk5Wo8TY42Cq7+kC69hrQDNfz6LIkZPCpPCHbjKUHtlOzZIfkuTYIqbvtTG5JNS9IIpWkR8MNCEi7YDMIssxAZLmWKMeCSkDtYU0sYdeq2OqHYi1yYRuJkBMNEJd6E4n88m8hzPqxB9bS6Y5QCSNGm/TFuWN8jBd1cVEiCNBkgVlWv5qMraZKoys9ccdf5xyrvp8GaJ9Gh6m45r87RLQcrL5ycGiHV03TVMvqI4gXc8yg658rtg4Kq2532tNFCG+BmpbVwQlxKohRRnJqnJ6ZCtUCdPPGouujcsr6K5FM0gpme5GXxgVGbkybV62915IX4YiLqtAAwfNOlBeem9qtoOJDsZZQ1HOgMo+IZI04c0lWZoPUOUFA1V5qgRljpLU/178MIkYuMItNV5++bP4VjaorDWihQeIrJGyhlBC5YwS69dgzqwYlESbczCdig1lYDZNGwSh74eWhvaAT1DvtUmUhvNUB8pAGeS2BqbujQiTS+Zs8Y+XV8qs71W7kPD2mhnCssxAoSPSL1Y1JO93KNLmPEwngrdjENvprI3TQbAAf6HlWerEKxfAmiK3xA4yv2pELFA8TOcCTG7MZ2EYBOFiBg+bSizWLSGFfmzWUyuRKuEyJd7Y4GG65mNyyUhDuy11gSKrbURw9wkKKOPswSTWFsw54wxH7ENxa4W4yy4aq4hh4PuoIuQW6/agnNDTVytUppq3WC8dHN6zhXEWLqYHzgplkKmpT5kLW2GBN0VFHZdM2ZpHO0G0HAtA2cIQHxcTJ0vCIAeWtgBTaHdgNqjA/3BjUQVLULe8cMQBVU+eOAIFKs9CsR18ACS01GHdG/uOto4CBGXjRpz0wa+9e8wLVA+MVRCgCRl9xDQxGMxKmofWAOx15PcSqJprbmmFcsl4QEHhzT4KUofNVeorjmh5pnqSEB8f0+Fb5gYwSXMdIY0VPdq2UGmWP59Oe7CuhyHVgpxM2eRNBElUy/ozvQELbvuU6gsytT5wmhJYVKMYN5uQhU6tg40XBO+5hk+Y0FNSf4/2twNvbEYmzodD2lA482DpmsdvmsV6a/mECb2lzDyAVxWRj1MPXErMwHAdnV4ERFRGLcR0RtzofRF5MPEWvB6jbVt1O6JmYpmBNNTynxhdkJWG3EypCRMetW/ZbUmgAMMoBDuX/rqrienwjli4KkyWK3Me/U5JKlFqmQ1q+RpddDfGuNKFy0Wo79K4a0D0Wy0bFrPnY8tup9ZqM6L+m2AfgI/pi3LE+DeSKUof5WM6x8D+Zyf6l4D5+JhuQFk2fyYdWLvULkLm42I6JMSqvqf8gdQaLW1iLBqG0mXkqNTVpHRElg0fpwWTxA7hY6Ka1lz70D/5ni4X01NDf5Y6KSLicW/kLMazuW81hAXMp44JhtLoWQGaZSNvgHvu3CsGcfBk6jeTN6u69i6lYzJuIgUM0lwEJ77EW/t7TRwYyk9n4faYIXNt+wd1OjMSb0DLRmP6i0m8Xb/afq7o39zaGh6m58ohSckcC6QoPx6qO06IcuduvW4AR6hium8WHqKBAqTkUurBpJLltlPF1+YcTGek14j1OnXUGdXQz9t2w4cvUBxMV2TxkYZRrPiVpzb/W65AcTDdNBOn/ENV5gy3FcZbsQYNq3otJHTb2DBKn6hZAciWgr4A/tuO3R1ejk4Z0zEh7UxTLP/EVph16m3HeyBQnKA5p18YmdM2DE8W5Ik3s8vjpR3MZsl9sN1D/uKYfGVMl2DsmS2AsrCB52uc0lcYMdX9yYExixonIej0V1UvoOOrm4fbe/Sdmmdx0AVLa4+bN+bHTq1pMoMNlZFu0vDu7Pr4UITp8Op7/CAXADWfKA0sumuMqTHrPD8UAz56kJjtiqSbsW1J7p6vTnmYLpNXN42c+PKGhJi+H11xPA62I3yF4TZ4WiNM8OJpmoPycFTEdMQmaOIHqRHQGBNdu1BFx5BiBu1hMoVNlo0k/TSaxcbwy1kOE77Og8jJ+J6NmS/mCp7io/jR0+FZU+ZLeAm3Rz1mDKcbvJ10lkZm/u7NmW+RQjrI30tjGiLpkNtgnvTMa4flHR/3usb0pU/KcaIW8teSeP2kECrEJKWUmoTcCiOknpHMFGK6Ae4omSYtLFHU8UeLqOzI0tkaUxOnpvjWKUYEzmJM17H6Zh9TXU+X91ZsCYENmyircZNFt6ya0XJ5jDG9ppxHrWg+PkjTolpKnuQS9VaTyXvY6B7pNAysdSiHLtmWaAdt1mSdX8Vvz879ZjdUmY5eTYnWQ+E8mMSZV1hW8IiYLhN7TFtnUMarfhs23y4pxqSTLBvjRB0Bprd4DyM2oxd+4IWx4OqfHBMbHiv4iC069s8A9XnnOFGouLpPdC3DEjtlvsaUvnJd0wZsxWUJnzqovm7nKmY9RDjN/+qTY8r8TTVcChm3wcp71LmI13K6KgVv9gcTDP89Vt4oQZedW+IygEtiF/TQ5xaoAiYrEaEBWOidO8LS+M1xKaD8qTEVBweuzRQ/csbkrUPivwd2KWzQ3IfaIRXfNwiSjfpaB7srxWS55VDIXmHyiYt6AVfZzhuZMUwkzofP0mdedUsG7CrGhH4v6AgmT45R9qM/sUCV5AKwMEzAe/edV3LA/JtpvBLnfviJMZV4b7rG9Ng5iZ0Ybcnxo/cIExgQ44TfbjrnyZo756TofV4lURR1tPtmyfp00jmNI4dsb6EE/qOGWJtK4jRKdJyFtlH3js0PM3AXaMFmLt8bTNSxE7MVbKMvne5FUtSEO+ETf9472MQIPq2SyA7MszSts0zCajBfL+A/HRGbXeEkBR+uw/3pp6LMwBwY8mwdggK18ASYviRBNmr6S4PkC88+q5LIYNKT/YRJPFab+bndm1ThUc3xvFy4/tNi2vwJEuSOJ6NkHbKw+UyHRWE3U5MPfHxWTNlx0UwKEFhIf8QxyxdhytQ+YMp9zoKWiOkrVs3U+u3vJoHu0hZpzLJ72CeC8u7Piok/LoypXKX7GifcfWThb38/8ccFfu3dZv/ppbyPHP/2ky5QXEy4i3e+wYTx5YiTdcHBJO64siOitDwwHibc73rO7n2CdY5dBooh7PLWgTVuK8tFkUBIZqW0sTImio7F/WFuj5pt6C6j0HFkv2Ubmi2kadcgtLjt4p5Oblw4E04I5urwuLDvfpweQzkX/TaOoqk39Whh7wJJBzGxCwPJ/tMJwhXbzX1Mk2MzOR9HcdJJJhxb8vrHNWq7vISao1qU9kiz/lCaP3LJyfnAjd3zy9e3jFovqAj0GxVbKwB7D/sxLRqXIaKo5DNeNgNLsppuv2aSPji96tY/L01T0mxBYRTRdF3O2B+W0o2c6hZPuestUiyjXY+Mju5OrgrHIpcwnay5q+g9oYJQ2ienHS9XS0uiXNqXFw2H2GigH2mKuDAnJq9tzRQU/VWulSxhOiIL3dR17K1UHOpKTZqoNxvmy7iHy7VUmVaUVqQa4ygIlcQNma+gbdPR0f8vJ7uVMJ1irQYgKq+2mAJQitWWSfOH5Y6p/UTxgGbedBoy+sOhobL1joG691I038T3rv9ZrtMtYfpyTwRW3sAosTWHaNjjdE8xYiNZey/2TrJnI+5dzCyvaUYS1S/A0nE/t5w8Ws5JfBYlYuDiVFn0QK0htzsSUxRlSIB2yMQq30GsEwyzChZjDoLCOYdTslHGdCHIFEQjpTI/iA5mgp47wxAEjdvhqj8ZhaE/8jYd76xZrliJesTt8Z9MQ84JumVMJwKvF/sSHMjzuKgTiZvoDSfmhP+lDXLV7w+Xq1FMy6E9zC5qsAaNp/w3TX9Vn2HaxRxfvsIG8Z69SxUfGLhD7qDT+ZhJO9AZySLdNw7ySxqovdWU/6bpX5cqmE7v+bneiMmXLVA06EvH3F+8yyBn0eXFlsIkjfnzpPFqPzk58w8C1g3I3BEbEiAGIlFKBmoMBnNJy7gMDfMZAKCcwKrjai6eiuBhEikJB9zGaTHhIJVrfUkqZqkHqyZP8XEuzbMZBe7QFoXkjeSrkFf0zsF0LghOUM8E/ivkgXqgsuaraDSrGGw/bgNgltfj8qWFx4NP7tMBn3f+5jXQ52C6lhSEWOtUv+SmcXphXz5HMM5+0mY0nPHXr+y1Bd06EBd1U263D15N150k/XFWYExsLjEfVY3TWKUha9rxS6fRFyAV1BCwntAi44oTF5NIoDoJb+c+wP+o1Zd0Fobl59+Z2gzqSbVfvxRqnAkrvmrU3p1LTFXH5WlFak16Av7r95d+lPuJFolBGcNR2cMRGmT0X5VnY6Z0KDHrtAUnHxg/d4LRtMSCxnC48EpOEo0EvGr0x6UAjjaRFEDzexxxa45fJGadJZJYSs1wnNVqwHMzL+RVAXFtd8A/4/j5lsS3tgi3iJ+L6avk1WjvZCVSi9gMFUw3Gw2coT2JQlHhMYjlMKfVwZVa+gNO1xdtLg6B0H+qz/tc07XMBJJ3QnOsMFogBfJaQm8QzocbGvv8Gj0qZAv88k9+6xx+/wiZNgcGl9aFKvTIjq/TPD+0HCAvDER1arDeiiNVA0FnNz6mJ1mw1WpYtrQZ8Hp7T8hdoWya/hF0duNjEvkb8b0WjdtLqJI+lkg2188QY+o+ynrMDD4qZg5uqC0OFpiiXvMCTFLmw7D8R7TVQQUhrjik/3Dcdhmma9azSUTmmCyblcQrEfiCEianrugsFFG/MGkxNYru7rkP2UGijERaT4zpqzTaj9uMu+4wiFldkjFwK3PlmE7LaZdZAjUx2/Fer9MrFu3liFsVLsfUfZUWBGOJzm47MsRdisVf890MOaYjeRwZq3J2KVK418V1ANLvBb2NpJi6P+TWwsBuy5zgDhm00Fh2gaANUAWmkwqzLiDEbe0kgOLNMetTpoTo35JDeMSYDisWVpZBu5ull1VwSuv7Ra3CKjCBLSHfQcOdrraOocjfGFSe/Nn0l7AxsRzTKRHtRKV3Xu5Eo1Pc6BL6nYz0WmePZemishUa6Nux2bJM0UGvaj+S/vMiOf5JiumauBXjNZH92lUU2IK4KmOBH6pUwtS9qe5ZtyKk16ZK1wJXkKOWgfSPuH90JaZrUUvAzP2x5jdszUjXfFLdlErQzk0Nk8pEYaYYFhC0gYjqc8LJAiteFYnNIgVMpwrOH7YBb6cPOPUOKvmug2uT+EhWBUywRikkGNEApqpxS2bWLn9Z/W7oL5F/q4jpi5KfRHUYzjRoIlWUYgaer9C7yRK1ulXFBFafWooRHl83t7ZFRTVvwvpFKlz6L37wtQYmcOLVeuMxBlxs1UqUUg91g6fyRsB0FhvkqpjOZOGo/Mh8NAC8uq2/qI69ZMeB2tug0pM+FTF1/6iwvTLPMyNMSYoG6pNFqYVnMY5DRQ2j/ZIvt4qYTmv4fpjIgim1oanUS1CLm3SOfVWbkVYrCCVM3as6xjfVQ9y2tt+DiraWVNODOZaRTQL1VYB+k53HWgNT97lWq2JKB1GP9QwRt6jH/TeWazzzpb1xiz+L+JtoW2Cqw33xszXLn2BXsElksbNyNxsYmB7ieBFjuXkoOceVd1uvyoJQxwTcN67rz1LNjEdOZu+rKPQsy3Esy/NHi3fkTXfie3rdMgnd5WV4bIkJbFlZXEoEi1InWK3bu43TA5Hd+chzFLN7c/dbvEkOda+N6fBty5aGMHLT8fxotJoArUaR77Fjgbe5VSCLq9THBCtvg/g4zdG2NxkorLa1MHW/1hepdkn/Vmnn1cXUfc0Vp3w40b9Fp2k0wNR9/JgD4gSQIlVhqoXpuHHr0waQAnmkaFtMWPa1u6C/HJKlrB9qYsIDyT7++DGE5GB19G4wdS+VOxuWdXZBlVPdypDU5wIt/r3OKOth6l6QsZJ/TYMgKVKjcdIiuFbv7++LKPDiPnlaMMNkq4SMmcyXdr7dKqu8LTCBgzirXqas0XyYVKnNfI9qmr+cjeN/D/sHo46meUs7l+vb51SYrOnbm/DktFYwwTIle3w8S5PNQYJGfzibTvv2JgfW6I/n/X4xe3koDCPqtSHVxgTO1LSC/WiYq2Ewijm9vJKOoWBvmJrf7tQM1yaYgP0qFIUeCM8mFpK95Ke0O98UbfFmmMDxGEtVusMr6qog4988jqZWfcbbDhOeMSlbfJ3/2wYTR/WAX3tbf5a2w4RNNDbbMyV0bWECg0jZFG+OCS2K1KAdhEWV0RImMFtFh/XtBBP6iPO4dW6Ah5zmBmPKS7e4VKw7YQeWCg+/3A2m7ultoinwFI0wd5DYNvM0LJj8oB2GCtHJdjGx1vdsUaEdz5lMMidumfLaLi6kwvJEQ3K7hcJrjAkb7se7K5Rt6i7SADH1FUvsNpRP9afmfFtRaooJ+S9xE9lxvSRKUU3USuzW1M9tRqKIbs13TTGxAyzmsVHBNsWSQ9k7Tj0tYfQyGfr4el6357vmmLpn39MNS0oRVbxFQZXKBjfTtMktop2QDGV5Nx+Aia2/s3gnF5QFoDoYWRqNamEy1unEmvc/5HUb06FdTN3TV0ImgxgVO+eZzMJBHS1h/G9i69HBZHPwx2/FBAwIuuI92cnVnJHBguN1MMUHmgwWZFgjOiSmNjCBrfS42Z+mejghdebJntN4hoeX9Xx0EbWDKUY1T3b8qGaNaghUf6R1AuDZy2babkNtYep2zx+A5aJ42492amhz+93/Ru5PGquGNbWHqdu9xgZJS7bjScMa3GeTW6X9P1VqE1O3e3hyi9vuYPxZNTC5Lei6LLWLCej6Eo/7mi7U7dheM0uoTK1jAjo+eb0n6tN0UC9yXE27wAT05datgUlt61mZdoTpnNSIh7WN6T/z9e1P95486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2971800" cy="3121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86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Voici mes </a:t>
            </a:r>
            <a:r>
              <a:rPr lang="en-US" dirty="0"/>
              <a:t>p</a:t>
            </a:r>
            <a:r>
              <a:rPr lang="en-US" dirty="0" smtClean="0"/>
              <a:t>arents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Mes parents s’appellent Antoine et Justine</a:t>
            </a:r>
          </a:p>
          <a:p>
            <a:r>
              <a:rPr lang="en-US" sz="1800" dirty="0" smtClean="0"/>
              <a:t>Ils ont </a:t>
            </a:r>
            <a:r>
              <a:rPr lang="en-US" sz="1800" dirty="0"/>
              <a:t>cinquante-cinq</a:t>
            </a:r>
            <a:r>
              <a:rPr lang="en-US" sz="1800" dirty="0" smtClean="0"/>
              <a:t> </a:t>
            </a:r>
            <a:r>
              <a:rPr lang="en-US" sz="1800" dirty="0" smtClean="0"/>
              <a:t>et </a:t>
            </a:r>
            <a:r>
              <a:rPr lang="en-US" sz="1800" dirty="0"/>
              <a:t>quarante </a:t>
            </a:r>
            <a:r>
              <a:rPr lang="en-US" sz="1800" dirty="0" smtClean="0"/>
              <a:t>neuf </a:t>
            </a:r>
            <a:r>
              <a:rPr lang="en-US" sz="1800" dirty="0" smtClean="0"/>
              <a:t>ans </a:t>
            </a:r>
            <a:endParaRPr lang="en-US" sz="1800" dirty="0" smtClean="0"/>
          </a:p>
          <a:p>
            <a:r>
              <a:rPr lang="en-US" sz="1800" dirty="0" smtClean="0"/>
              <a:t>Leurs anniversaire sont le </a:t>
            </a:r>
            <a:r>
              <a:rPr lang="en-US" sz="1800" dirty="0"/>
              <a:t>dix-sept</a:t>
            </a:r>
            <a:r>
              <a:rPr lang="en-US" sz="1800" dirty="0" smtClean="0"/>
              <a:t> </a:t>
            </a:r>
            <a:r>
              <a:rPr lang="en-US" sz="1800" dirty="0" smtClean="0"/>
              <a:t>Janvier et </a:t>
            </a:r>
            <a:r>
              <a:rPr lang="en-US" sz="1800" dirty="0" smtClean="0"/>
              <a:t>le </a:t>
            </a:r>
            <a:r>
              <a:rPr lang="en-US" sz="1800" dirty="0" smtClean="0"/>
              <a:t>quatorze</a:t>
            </a:r>
            <a:r>
              <a:rPr lang="en-US" sz="1800" dirty="0" smtClean="0"/>
              <a:t> Mai </a:t>
            </a:r>
            <a:endParaRPr lang="en-US" sz="1800" dirty="0" smtClean="0"/>
          </a:p>
          <a:p>
            <a:r>
              <a:rPr lang="en-US" sz="1800" dirty="0" smtClean="0"/>
              <a:t>Mes parents ont les cheveux noir et les yeux marron</a:t>
            </a:r>
          </a:p>
          <a:p>
            <a:r>
              <a:rPr lang="en-US" sz="1800" dirty="0" smtClean="0"/>
              <a:t>Mon </a:t>
            </a:r>
            <a:r>
              <a:rPr lang="en-US" sz="1800" dirty="0"/>
              <a:t>père est </a:t>
            </a:r>
            <a:r>
              <a:rPr lang="en-US" sz="1800" dirty="0" smtClean="0"/>
              <a:t>paresseux et grand </a:t>
            </a:r>
          </a:p>
          <a:p>
            <a:r>
              <a:rPr lang="en-US" sz="1800" dirty="0" smtClean="0"/>
              <a:t>Mon père porte les lunettes </a:t>
            </a:r>
          </a:p>
          <a:p>
            <a:r>
              <a:rPr lang="en-US" sz="1800" dirty="0" smtClean="0"/>
              <a:t>Ma mère </a:t>
            </a:r>
            <a:r>
              <a:rPr lang="en-US" sz="1800" dirty="0"/>
              <a:t>est </a:t>
            </a:r>
            <a:r>
              <a:rPr lang="en-US" sz="1800" dirty="0" smtClean="0"/>
              <a:t>travailleuse et de taille moyenne </a:t>
            </a:r>
          </a:p>
          <a:p>
            <a:r>
              <a:rPr lang="en-US" sz="1800" dirty="0" smtClean="0"/>
              <a:t>Mon père dort beaucoup mais, il ne cuisine pas</a:t>
            </a:r>
          </a:p>
          <a:p>
            <a:r>
              <a:rPr lang="en-US" sz="1800" dirty="0" smtClean="0"/>
              <a:t>Mon père aime manger mais, il n’aime pas le chocolat</a:t>
            </a:r>
          </a:p>
          <a:p>
            <a:r>
              <a:rPr lang="en-US" sz="1800" dirty="0" smtClean="0"/>
              <a:t>Ma mère travaille beaucoup mais, elle ne </a:t>
            </a:r>
            <a:r>
              <a:rPr lang="en-US" sz="1800" dirty="0" smtClean="0"/>
              <a:t>faire</a:t>
            </a:r>
            <a:r>
              <a:rPr lang="en-US" sz="1800" dirty="0" smtClean="0"/>
              <a:t> pas le sport</a:t>
            </a:r>
            <a:endParaRPr lang="en-US" sz="1800" dirty="0" smtClean="0"/>
          </a:p>
          <a:p>
            <a:r>
              <a:rPr lang="en-US" sz="1800" dirty="0" smtClean="0"/>
              <a:t>Ma mère aime cuisiner mais, elle n’aime pas le football</a:t>
            </a:r>
          </a:p>
          <a:p>
            <a:r>
              <a:rPr lang="en-US" sz="1800" dirty="0" smtClean="0"/>
              <a:t>Ils ont une voiture et un ordinateur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5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Mon </a:t>
            </a:r>
            <a:r>
              <a:rPr lang="en-US" b="0" dirty="0" smtClean="0">
                <a:effectLst/>
              </a:rPr>
              <a:t>F</a:t>
            </a:r>
            <a:r>
              <a:rPr lang="en-US" b="0" dirty="0">
                <a:effectLst/>
              </a:rPr>
              <a:t>r</a:t>
            </a:r>
            <a:r>
              <a:rPr lang="en-US" b="0" dirty="0" smtClean="0">
                <a:effectLst/>
              </a:rPr>
              <a:t>ère</a:t>
            </a:r>
            <a:r>
              <a:rPr lang="en-US" dirty="0" smtClean="0">
                <a:effectLst/>
              </a:rPr>
              <a:t> </a:t>
            </a:r>
            <a:r>
              <a:rPr lang="en-US" b="0" dirty="0" smtClean="0">
                <a:effectLst/>
              </a:rPr>
              <a:t>et</a:t>
            </a:r>
            <a:r>
              <a:rPr lang="en-US" dirty="0" smtClean="0">
                <a:effectLst/>
              </a:rPr>
              <a:t> </a:t>
            </a:r>
            <a:r>
              <a:rPr lang="en-US" b="0" dirty="0">
                <a:effectLst/>
              </a:rPr>
              <a:t>M</a:t>
            </a:r>
            <a:r>
              <a:rPr lang="en-US" b="0" dirty="0" smtClean="0">
                <a:effectLst/>
              </a:rPr>
              <a:t>a</a:t>
            </a:r>
            <a:r>
              <a:rPr lang="en-US" dirty="0" smtClean="0">
                <a:effectLst/>
              </a:rPr>
              <a:t> </a:t>
            </a:r>
            <a:r>
              <a:rPr lang="en-US" b="0" dirty="0"/>
              <a:t>S</a:t>
            </a:r>
            <a:r>
              <a:rPr lang="en-US" b="0" dirty="0" smtClean="0"/>
              <a:t>œur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2362200" cy="267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Image result for black bo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mage result for black girl face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86" y="2667000"/>
            <a:ext cx="2590801" cy="228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61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Voici mon fr</a:t>
            </a:r>
            <a:r>
              <a:rPr lang="en-US" sz="4400" dirty="0" smtClean="0"/>
              <a:t>ère et ma </a:t>
            </a:r>
            <a:r>
              <a:rPr lang="en-US" sz="4400" dirty="0"/>
              <a:t>sœur</a:t>
            </a:r>
            <a:r>
              <a:rPr lang="en-US" sz="4400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Ils s’appellent Alex et Gabie </a:t>
            </a:r>
          </a:p>
          <a:p>
            <a:r>
              <a:rPr lang="en-US" sz="1800" dirty="0" smtClean="0"/>
              <a:t>Ils sont </a:t>
            </a:r>
            <a:r>
              <a:rPr lang="en-US" sz="1800" dirty="0"/>
              <a:t>quatorze</a:t>
            </a:r>
            <a:r>
              <a:rPr lang="en-US" sz="1800" dirty="0" smtClean="0"/>
              <a:t> </a:t>
            </a:r>
            <a:r>
              <a:rPr lang="en-US" sz="1800" dirty="0" smtClean="0"/>
              <a:t>ans</a:t>
            </a:r>
          </a:p>
          <a:p>
            <a:r>
              <a:rPr lang="en-US" sz="1800" dirty="0" smtClean="0"/>
              <a:t>Leurs anniversaire est le </a:t>
            </a:r>
            <a:r>
              <a:rPr lang="en-US" sz="1800" dirty="0" err="1"/>
              <a:t>vingt</a:t>
            </a:r>
            <a:r>
              <a:rPr lang="en-US" sz="1800" dirty="0"/>
              <a:t>-six</a:t>
            </a:r>
            <a:r>
              <a:rPr lang="en-US" sz="1800" dirty="0" smtClean="0"/>
              <a:t> </a:t>
            </a:r>
            <a:r>
              <a:rPr lang="en-US" sz="1800" dirty="0" smtClean="0"/>
              <a:t>février  </a:t>
            </a:r>
          </a:p>
          <a:p>
            <a:r>
              <a:rPr lang="en-US" sz="1800" dirty="0" smtClean="0"/>
              <a:t>Ils sont les cheveux noir et les yeux marron </a:t>
            </a:r>
          </a:p>
          <a:p>
            <a:r>
              <a:rPr lang="en-US" sz="1800" dirty="0" smtClean="0"/>
              <a:t>Mon frère est sportif et de taille moyenne </a:t>
            </a:r>
          </a:p>
          <a:p>
            <a:r>
              <a:rPr lang="en-US" sz="1800" dirty="0" smtClean="0"/>
              <a:t>Ma sœur est pènible et grande </a:t>
            </a:r>
          </a:p>
          <a:p>
            <a:r>
              <a:rPr lang="en-US" sz="1800" dirty="0" smtClean="0"/>
              <a:t>Mon frère joue beaucoup aux videos mais, il ne joue pas le basketball</a:t>
            </a:r>
          </a:p>
          <a:p>
            <a:r>
              <a:rPr lang="en-US" sz="1800" dirty="0" smtClean="0"/>
              <a:t>Mon </a:t>
            </a:r>
            <a:r>
              <a:rPr lang="en-US" sz="1800" dirty="0"/>
              <a:t>frère </a:t>
            </a:r>
            <a:r>
              <a:rPr lang="en-US" sz="1800" dirty="0" smtClean="0"/>
              <a:t>aime regarder le football mais, il n’aime pas le basketball</a:t>
            </a:r>
            <a:endParaRPr lang="en-US" sz="1800" dirty="0"/>
          </a:p>
          <a:p>
            <a:r>
              <a:rPr lang="en-US" sz="1800" dirty="0" smtClean="0"/>
              <a:t>Ma </a:t>
            </a:r>
            <a:r>
              <a:rPr lang="en-US" sz="1800" dirty="0"/>
              <a:t>sœur </a:t>
            </a:r>
            <a:r>
              <a:rPr lang="en-US" sz="1800" dirty="0" smtClean="0"/>
              <a:t>mange beaucoup mais, elle ne fait pas le sport</a:t>
            </a:r>
          </a:p>
          <a:p>
            <a:r>
              <a:rPr lang="en-US" sz="1800" dirty="0" smtClean="0"/>
              <a:t>Ma </a:t>
            </a:r>
            <a:r>
              <a:rPr lang="en-US" sz="1800" dirty="0"/>
              <a:t>sœur aime écouter </a:t>
            </a:r>
            <a:r>
              <a:rPr lang="en-US" sz="1800" dirty="0" smtClean="0"/>
              <a:t>la musique mais, elle n’aime le sport</a:t>
            </a:r>
          </a:p>
          <a:p>
            <a:r>
              <a:rPr lang="en-US" sz="1800" dirty="0" smtClean="0"/>
              <a:t>Mon frère a un ordinateur et un I-Pad </a:t>
            </a:r>
          </a:p>
          <a:p>
            <a:r>
              <a:rPr lang="en-US" sz="1800" dirty="0" smtClean="0"/>
              <a:t>Ma sœur a un I-Pod et un Kindle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0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grande sœur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2186"/>
            <a:ext cx="2666999" cy="275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41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Voici ma grande </a:t>
            </a:r>
            <a:r>
              <a:rPr lang="en-US" dirty="0"/>
              <a:t>sœur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Elle s’appelle Stacy </a:t>
            </a:r>
          </a:p>
          <a:p>
            <a:r>
              <a:rPr lang="en-US" sz="1800" dirty="0" smtClean="0"/>
              <a:t>Elle a </a:t>
            </a:r>
            <a:r>
              <a:rPr lang="en-US" sz="1800" dirty="0"/>
              <a:t>vingt-deux</a:t>
            </a:r>
            <a:r>
              <a:rPr lang="en-US" sz="1800" dirty="0" smtClean="0"/>
              <a:t> </a:t>
            </a:r>
            <a:r>
              <a:rPr lang="en-US" sz="1800" dirty="0" smtClean="0"/>
              <a:t>ans</a:t>
            </a:r>
          </a:p>
          <a:p>
            <a:r>
              <a:rPr lang="en-US" sz="1800" dirty="0" smtClean="0"/>
              <a:t>Son anniversaire est le </a:t>
            </a:r>
            <a:r>
              <a:rPr lang="en-US" sz="1800" dirty="0" smtClean="0"/>
              <a:t>deux</a:t>
            </a:r>
            <a:r>
              <a:rPr lang="en-US" sz="1800" dirty="0" smtClean="0"/>
              <a:t> </a:t>
            </a:r>
            <a:r>
              <a:rPr lang="en-US" sz="1800" dirty="0" smtClean="0"/>
              <a:t>décembre </a:t>
            </a:r>
          </a:p>
          <a:p>
            <a:r>
              <a:rPr lang="en-US" sz="1800" dirty="0" smtClean="0"/>
              <a:t>Elle est brune et elle a les yeurs marron </a:t>
            </a:r>
          </a:p>
          <a:p>
            <a:r>
              <a:rPr lang="en-US" sz="1800" dirty="0" smtClean="0"/>
              <a:t>Elle porte les lunettes</a:t>
            </a:r>
          </a:p>
          <a:p>
            <a:r>
              <a:rPr lang="en-US" sz="1800" dirty="0" smtClean="0"/>
              <a:t>Elle </a:t>
            </a:r>
            <a:r>
              <a:rPr lang="en-US" sz="1800" dirty="0"/>
              <a:t>est indépendante et </a:t>
            </a:r>
            <a:r>
              <a:rPr lang="en-US" sz="1800" dirty="0" smtClean="0"/>
              <a:t>petite </a:t>
            </a:r>
          </a:p>
          <a:p>
            <a:r>
              <a:rPr lang="en-US" sz="1800" dirty="0" smtClean="0"/>
              <a:t>Elle aime manger le sushi mais, elle n’aime pas la pizza</a:t>
            </a:r>
          </a:p>
          <a:p>
            <a:r>
              <a:rPr lang="en-US" sz="1800" dirty="0" smtClean="0"/>
              <a:t>Elle écoute beaucoup la musique mais, elle ne danse pas </a:t>
            </a:r>
          </a:p>
          <a:p>
            <a:r>
              <a:rPr lang="en-US" sz="1800" dirty="0" smtClean="0"/>
              <a:t>Elle a une voiture et un I-Pad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515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Moi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09800"/>
            <a:ext cx="2505075" cy="288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93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C’est Moi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Je m’appelle Yannick </a:t>
            </a:r>
          </a:p>
          <a:p>
            <a:r>
              <a:rPr lang="en-US" sz="1800" dirty="0" smtClean="0"/>
              <a:t>J’ai 12 </a:t>
            </a:r>
            <a:r>
              <a:rPr lang="en-US" sz="1800" dirty="0" smtClean="0"/>
              <a:t>ans </a:t>
            </a:r>
          </a:p>
          <a:p>
            <a:r>
              <a:rPr lang="en-US" sz="1800" dirty="0" smtClean="0"/>
              <a:t>Mon anniversaire est le quatre Mai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J’ai les cheveux noir et les yeux marron</a:t>
            </a:r>
          </a:p>
          <a:p>
            <a:r>
              <a:rPr lang="en-US" sz="1800" dirty="0" smtClean="0"/>
              <a:t>Je </a:t>
            </a:r>
            <a:r>
              <a:rPr lang="en-US" sz="1800" dirty="0"/>
              <a:t>suis </a:t>
            </a:r>
            <a:r>
              <a:rPr lang="en-US" sz="1800" dirty="0" smtClean="0"/>
              <a:t>créatif et de taille moyenne </a:t>
            </a:r>
          </a:p>
          <a:p>
            <a:r>
              <a:rPr lang="en-US" sz="1800" dirty="0" smtClean="0"/>
              <a:t>Je porte les lunettes</a:t>
            </a:r>
          </a:p>
          <a:p>
            <a:r>
              <a:rPr lang="en-US" sz="1800" dirty="0" smtClean="0"/>
              <a:t>Je dessine beaucoup mais, je ne chante pas</a:t>
            </a:r>
          </a:p>
          <a:p>
            <a:r>
              <a:rPr lang="en-US" sz="1800" dirty="0" smtClean="0"/>
              <a:t>J’aime beaucoup joue aux videos mais, je n’aime pas danser</a:t>
            </a:r>
          </a:p>
          <a:p>
            <a:r>
              <a:rPr lang="en-US" sz="1800" dirty="0" smtClean="0"/>
              <a:t>J’ai un I-pad et un Ps3</a:t>
            </a:r>
          </a:p>
          <a:p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2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435</TotalTime>
  <Words>370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La famille de Soyoh</vt:lpstr>
      <vt:lpstr>Mon Père et Ma Mère</vt:lpstr>
      <vt:lpstr>Voici mes parents</vt:lpstr>
      <vt:lpstr>Mon Frère et Ma Sœur </vt:lpstr>
      <vt:lpstr>Voici mon frère et ma sœur </vt:lpstr>
      <vt:lpstr>Ma grande sœur</vt:lpstr>
      <vt:lpstr>Voici ma grande sœur</vt:lpstr>
      <vt:lpstr>Moi</vt:lpstr>
      <vt:lpstr>C’est Moi</vt:lpstr>
      <vt:lpstr>C’est Ma Famille!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famille de Yannick</dc:title>
  <dc:creator>Njustine</dc:creator>
  <cp:lastModifiedBy>Njustine</cp:lastModifiedBy>
  <cp:revision>37</cp:revision>
  <dcterms:created xsi:type="dcterms:W3CDTF">2015-02-09T22:57:34Z</dcterms:created>
  <dcterms:modified xsi:type="dcterms:W3CDTF">2015-03-03T23:50:11Z</dcterms:modified>
</cp:coreProperties>
</file>